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80" r:id="rId22"/>
    <p:sldId id="275" r:id="rId23"/>
    <p:sldId id="278" r:id="rId24"/>
    <p:sldId id="279" r:id="rId25"/>
    <p:sldId id="274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2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9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5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4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BD14-41C6-45C3-80E1-1555D2CD1CF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4F8-C8C1-4DB5-8582-A5D22AAEB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edia.sketchfab.com/models/a55857a0d0144f6f9255f3064f3444ca/thumbnails/587e3fdc8b864abcbbd3fb4581616530/211b1f1fa6bc4b8d908453aaf970b3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7" y="4429919"/>
            <a:ext cx="3968377" cy="22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597" y="4345432"/>
            <a:ext cx="3413096" cy="2272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44" y="158470"/>
            <a:ext cx="3156484" cy="2157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143" y="118363"/>
            <a:ext cx="3150713" cy="20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ставится на основании эпизоотологических, клинических и патологоанатомических признаков, выделении капсульного патогенного стрептококка из крови пораженных паренхиматозных органов.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дифференциальной диагностики необходимо исключить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пуллороз,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колибактериоз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инфекционный бронхит, спирохетоз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стафиллококкоз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68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применяют антибиотики и сульфаниламидные препараты, которые предварительно проверяют в ветлаборатории на чувствительность. Из антибиотиков применяют стрептомицин, пенициллин, препараты тетрациклиновой группы. Лекарственные препараты задают птице с кормом, водой,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Эпрозол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назначают из расчета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200 л воды в течение 3 дней.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специфическая профилактика.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Специфических средств профилактики не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разработано.</a:t>
            </a:r>
          </a:p>
        </p:txBody>
      </p:sp>
    </p:spTree>
    <p:extLst>
      <p:ext uri="{BB962C8B-B14F-4D97-AF65-F5344CB8AC3E}">
        <p14:creationId xmlns:p14="http://schemas.microsoft.com/office/powerpoint/2010/main" val="362162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меры борьбы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9646"/>
          </a:xfrm>
        </p:spPr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владельцы животных должны соблюдать ветеринарно-санитарные требования по содержанию и кормлению птицы. В случае возникновении болезни хозяйство Постановлением Губернатора области объявляют неблагополучным и в нем вводят ограничения. По условиям ограничений запрещают: вывоз инкубационных яиц и птиц в другие хозяйства для воспроизводства, а также использование их для этих целей внутри своего хозяйства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4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тщательное клиническое исследование птицы, всю больную птицу убивают, утилизируют или уничтожают, а остальное условно больное поголовье неблагополучного птичника с лечебно-профилактической целью обрабатывают антибактериальными препаратами с учетом чувствительности возбудителя. Применяют бициллин-3 (разведенный в физиологическом растворе из расчета 1мл на 100 000ЕД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дозе 70 тыс. ЕД на 1 кг массы птицы в грудную мышцу однократно. При необходимости через 5-6 дней птице с кормом дают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сульфадимизин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г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в сутки в течение 3 дней. Убой птиц, обработанных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бициллином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разрешается не ранее 8 дней после применения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бициллина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37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435"/>
            <a:ext cx="10515600" cy="5652528"/>
          </a:xfrm>
        </p:spPr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 полученные от птиц неблагополучного птичника, после дезинфекции парами формальдегида используют после проварки в сети общественного питания. Об этом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ветспециалист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обслуживающий данное хозяйство указывает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ветсвидетельстве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№2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ветсправка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4-вет). При убое условно здоровой птицы, неблагополучного птичника, проводят полное потрошение тушек и при отсутствии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патизменений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реализуют на общих основаниях. При наличии изменений во внутренних органах их бракуют, а тушки используют в пищу после проварки. Истощенные тушки, а также с наличием кровянистого экссудата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брюшной полости и кровоизлияниями в подкожной клетчатке – направляют на техническую утилизацию. Трупы подлежат уничтожению или утилизации. Ограничения с неблагополучного птичника снимают через 30 дней, после последнего случая выделения больных птиц и проведения заключительной дезинфекции. В неблагополучном хозяйстве больную птицу изолируют и лечат. Помещение и инвентарь дезинфицируют 2%-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эмульсиями карболовой кислоты, лизола, креолина. Навоз обеззараживают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биотермически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9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лат. 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Campylobacteriosis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англ. 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Vibrio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инфекционная болезнь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поражением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 и печени, понижением прироста массы бройлеров, яйценоскости кур-несушек, падежом цыплят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болеют и люди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болезни у овец (1909) и крупного рогатого скота (1913) обнаружили Мак-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Фадиан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Штокман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(Англия). Смит и Тейлор (1919, США) описали морфологические свойства возбудителя и назвали его 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Vibriofetus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СССР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крупного рогатого скота установил В.А. Якимов (1926).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данные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вибриозу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1963 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современной классификации и номенклатуре бактерий возбудитель относят к семейству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Spirillaceae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роду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научно обоснованным новым названием данной болезни является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- извитые формы микроорганизмов, относящиеся к термофильным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(вибрионам). Они хорошо растут в микроаэрофильных условиях 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С0</a:t>
            </a:r>
            <a:r>
              <a:rPr lang="ru-RU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5% О</a:t>
            </a:r>
            <a:r>
              <a:rPr lang="ru-RU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37-42°С на средах, обогащенных сывороткой или кровью кур.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свойства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 – грамотрицательная бактерия, имеющая в мазках и висячей капле вид запятой, летящей чайки, букв S или V, спирали или штопора с одним или несколькими завитками. Красится основными анилиновыми красками по Романовскому-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разведенным 1:5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карболфуксином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последующим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докрашиванием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метиленовой синькой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Вибрион обладает жгутиковым и соматическим антигеном и имеет несколько серологических типов. Большинство штаммов вибриона, весьма полиморфны и меняют свои морфологические свойства. Патогенные свойства связаны с активной подвижностью, хемотаксисом и адгезией к эпителиальным клеткам, а также со способностью образовывать термостабильный эндотоксин,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цитотоксины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1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 малоустойчив, является типичным гидробионтом. В сене, навозе и воде при температуре 20° возбудитель гибнет через 20 дней, а при низких температурах может сохраняться до 30 дней. При 55° вибрион погибает через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при высушивании – через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инфицированных тканях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 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С сохраняются 5-8 месяцев. В гниющем материале разрушаются быстро. Выживаемость в сперме при 4° С составляет 6 дней, в замороженной сперме – минимум 9 месяцев.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Губительно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на них ультрафиолетовые лучи и обычные дезинфицирующие средства (погибают в течение 6-12 минут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16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Стрептококкоз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птиц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Streptococcosis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avium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сонная болезнь кур, стрептококковая болезнь, апоплексическая септицемия кур, идиопатический стрептококковый перитонит кур – инфекционная болезнь птиц, проявляющаяся в септической или локальной форме и характеризующаяся параличами, артритами, конъюнктивитами, депрессией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4001294"/>
            <a:ext cx="4103314" cy="25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Эпизоотологические данные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6318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Восприимчивы куры, индейки и некоторые свободно живущие птицы (воробьи и др.) Источник возбудителя инфекции - больная или переболевшая птица. Основной путь передачи инфекции - алиментарный. Инкубационный период при экспериментальном заражении длится от 5 дней до двух недель. </a:t>
            </a:r>
          </a:p>
          <a:p>
            <a:pPr marL="0" indent="6318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инфицировании птиц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не имеет характерных признаков и длительное время может не проявляться. Наиболее острое проявление инфекции происходит в жаркие летние месяцы среди кур-молодок 6-7 месячного возраста, в момент нарастания яйцекладки.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38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обострении процесса под влиянием стресса больная птица становится вялой. Перья тускнеют, взъерошиваются, развивается понос. Испражнения жидкие, пенистые, зеленовато-грязного цвета. Температура тела повышается до 44°С. Больная птица много и жадно пьет, отказывается от корма. Погибает от интоксикации или истощения. Иногда больные куры клинически выздоравливают, но остаются носителями инфекционного начала и способны выделять его в окружающую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5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9518"/>
            <a:ext cx="10668000" cy="5069541"/>
          </a:xfrm>
        </p:spPr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вскрытии трупов кур наиболее характерные изменения обнаруживают в печени, яичниках и кишечнике. В одной или обеих долях печени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охряно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-желтом или землисто-зеленом фоне просматриваются мелкие, просовидные образования серо-белого цвета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подкапсульные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кровоизлияния. Размеры очагов некроза от 0,5 до 3,0 мм, а геморрагии могут быть от точечных до обширных. Значительно реже некротические фокусы, сливаясь в гомогенную массу, придают печени вид "цветной капусты". Желчный пузырь увеличен в 2-4 раза и больше, переполнен разжиженной желчью светло-зеленого или буро-красного цвета. Бледно-серые единичные или множественные участки некрозов встречаются также в увеличенной селезенке и почках. Изменения в желудочно-кишечном тракте характеризуются геморрагиями в тонком и толстом отделах кишечника, а также язвенно-некротическим поражением участка бифуркации слепых кишок. У большинства инфицированных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вибриозом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 можно обнаруживать также атрофию яичников с воспалением и перерождением отдельных фолликулов.</a:t>
            </a:r>
          </a:p>
        </p:txBody>
      </p:sp>
    </p:spTree>
    <p:extLst>
      <p:ext uri="{BB962C8B-B14F-4D97-AF65-F5344CB8AC3E}">
        <p14:creationId xmlns:p14="http://schemas.microsoft.com/office/powerpoint/2010/main" val="4080656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Решающее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диагностике имеют результаты лабораторных исследований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обнаружения извитых микроорганизмов в препаратах "раздавленная капля", приготовленных из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желчи павших (больных) кур или из выращенных культур микроорганизмов, хорошие результаты дает микроскопия методом фазового контраста или темного поля. При этом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формы и величины просматриваются очень четко. Они подвижны, двигаются прямолинейно, штопорообразно, сохраняя свою извилистую форму. Для бактериологических высевов на ПЖА используют желчь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Патогенно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выделенных культур микроорганизмов определяют на цыплятах, курах или морских свинках с 30-дневным сроком беременности. Наиболее удобной лабораторной моделью являются 10-дневные развивающиеся эмбрионы кур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Заболевание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дифференцировать от хронического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тифа-пуллороза,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колибактериоза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спирохетоза, лимфоидного лейкоза,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тифлогепатита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70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профилактика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093"/>
          </a:xfrm>
        </p:spPr>
        <p:txBody>
          <a:bodyPr>
            <a:normAutofit fontScale="700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стадах птицы улучшают санитарно-гигиенические условия и применяют лекарственные препараты. Необходимо разработать и неукоснительно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схему обработки птицы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фуразолидоном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энтеросептолом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профилактических целей на одну тонну комбикорма добавляют 400 г препарата, а для лечебных - 50 мг на несушку. Скармливание птице препаратов необходимо начинать при достижении в стаде 20-30% яйценоскости. В сезон с июня по октябрь курс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не менее двух недель, а с ноября по май - 10 дней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у кур гепатитов,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вибриозной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этиологии ранее намеченного срока или же после цикла профилактических обработок, следует ввести в комбикорм неблагополучного стада лечебные дозы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фуразолидона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энтеросептола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скармливать их до прекращения заболевания. Одновременно можно вводить с питьевой водой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неомицин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синергидным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 по отношению 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нитрофуранам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10 тыс. ЕД/кг живой массы. Курс обработки 5-7 дней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цыплят первых возрастов,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фуразолидон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вводят в комбикорм в дозе 200 г на тонну в течение двух недель. Молодняк, отстающий в росте и развитии,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утилизируют.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8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Кампилоактериоз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b="1" dirty="0" err="1">
                <a:solidFill>
                  <a:srgbClr val="002060"/>
                </a:solidFill>
              </a:rPr>
              <a:t>Кампилобактериоз</a:t>
            </a:r>
            <a:r>
              <a:rPr lang="ru-RU" b="1" dirty="0">
                <a:solidFill>
                  <a:srgbClr val="002060"/>
                </a:solidFill>
              </a:rPr>
              <a:t> у с/х птицы </a:t>
            </a:r>
            <a:r>
              <a:rPr lang="ru-RU" dirty="0">
                <a:solidFill>
                  <a:srgbClr val="002060"/>
                </a:solidFill>
              </a:rPr>
              <a:t>– инфекционное заболевание с фекально-оральным механизмом передачи инфекции, в тяжелых случаях характеризующееся синдромом общей интоксикации. В нормальных условиях болезнь редко переходит в клиническую форму. Однако в случаях интенсивного промышленного птицеводства такая вероятность существенно возрастает. Таким образом </a:t>
            </a:r>
            <a:r>
              <a:rPr lang="ru-RU" dirty="0" err="1">
                <a:solidFill>
                  <a:srgbClr val="002060"/>
                </a:solidFill>
              </a:rPr>
              <a:t>кампилобактериоз</a:t>
            </a:r>
            <a:r>
              <a:rPr lang="ru-RU" dirty="0">
                <a:solidFill>
                  <a:srgbClr val="002060"/>
                </a:solidFill>
              </a:rPr>
              <a:t> влияет на продуктивность птицеводства за счет снижения яйценоскости, живой массы, падежа птиц и затрат на ликвидационные мероприятия. Однако намного больший урон данное заболевание может нанести при возникновении угрозы здоровью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17386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большинства птиц протекает бессимптомно. Тем не менее возможно возникновение клинической формы болезни. В настоящее время появление клинических признаков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кур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вязывают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патогеном 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известных в настоящее время видов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птиц встречаются четыре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laridis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hyointestinales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патогенными для птиц считают только C.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ejuni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инфицированность кур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 до 100%.</a:t>
            </a:r>
          </a:p>
        </p:txBody>
      </p:sp>
    </p:spTree>
    <p:extLst>
      <p:ext uri="{BB962C8B-B14F-4D97-AF65-F5344CB8AC3E}">
        <p14:creationId xmlns:p14="http://schemas.microsoft.com/office/powerpoint/2010/main" val="37266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876712"/>
          </a:xfrm>
        </p:spPr>
        <p:txBody>
          <a:bodyPr>
            <a:normAutofit fontScale="77500" lnSpcReduction="20000"/>
          </a:bodyPr>
          <a:lstStyle/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часто наблюдается у молодых кур-несушек под влиянием стресса к моменту достижения ими пиковой яйценоскости. Заболевание сопровождается некротическими поражениями печени кур. Поражения носят изолированный очаговый характер и имеют размеры 1-2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являются одним из основных диагностических признаков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кур. Механизм развития таких патологических изменений до конца не изучен, так как наибольшее количество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hepaticus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обнаруживается в кишечнике у птиц, а количество патогена в печени и желчи невелико.  Падение яйценоскости может быть резким или постепенным и достигать 35%; смертность заболевших кур находится на уровне 10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 происходит быстро, что указывает на высокую вероятность общей интоксикации и наличие септицемии. Нередко снижение яйценоскости и падеж происходит при отсутствии внешних симптомов инфекции, что затрудняет диагностику заболевания. К другим признакам заболевания относят взъерошенное оперение, сморщенные гребни, снижение яркости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яиц.</a:t>
            </a:r>
          </a:p>
        </p:txBody>
      </p:sp>
    </p:spTree>
    <p:extLst>
      <p:ext uri="{BB962C8B-B14F-4D97-AF65-F5344CB8AC3E}">
        <p14:creationId xmlns:p14="http://schemas.microsoft.com/office/powerpoint/2010/main" val="416407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27" y="346776"/>
            <a:ext cx="7337946" cy="5503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4084" y="6127234"/>
            <a:ext cx="874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Open Sans"/>
              </a:rPr>
              <a:t>Рисунок 1. Поражения печени у кур при </a:t>
            </a:r>
            <a:r>
              <a:rPr lang="ru-RU" dirty="0" err="1">
                <a:solidFill>
                  <a:srgbClr val="002060"/>
                </a:solidFill>
                <a:latin typeface="Open Sans"/>
              </a:rPr>
              <a:t>кампилобактериозе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1813" algn="just">
              <a:buNone/>
            </a:pPr>
            <a:r>
              <a:rPr lang="ru-RU" dirty="0" err="1">
                <a:solidFill>
                  <a:srgbClr val="002060"/>
                </a:solidFill>
              </a:rPr>
              <a:t>Кампилобактеры</a:t>
            </a:r>
            <a:r>
              <a:rPr lang="ru-RU" dirty="0">
                <a:solidFill>
                  <a:srgbClr val="002060"/>
                </a:solidFill>
              </a:rPr>
              <a:t> чувствительны к высушиванию, длительному воздействию прямого солнечного света. В пресной воде при температуре 4 °С выживают в течение нескольких недель, при 25 °С - 4 дня, в почве и помёте птиц - до 30 </a:t>
            </a:r>
            <a:r>
              <a:rPr lang="ru-RU" dirty="0" err="1">
                <a:solidFill>
                  <a:srgbClr val="002060"/>
                </a:solidFill>
              </a:rPr>
              <a:t>сут</a:t>
            </a:r>
            <a:r>
              <a:rPr lang="ru-RU" dirty="0">
                <a:solidFill>
                  <a:srgbClr val="002060"/>
                </a:solidFill>
              </a:rPr>
              <a:t>. При нагревании до 60 °С бактерии погибают через 1 мин; кипячение и хлорирование воды вызывает быструю их гибель. </a:t>
            </a:r>
            <a:r>
              <a:rPr lang="ru-RU" dirty="0" err="1">
                <a:solidFill>
                  <a:srgbClr val="002060"/>
                </a:solidFill>
              </a:rPr>
              <a:t>Кампилобактеры</a:t>
            </a:r>
            <a:r>
              <a:rPr lang="ru-RU" dirty="0">
                <a:solidFill>
                  <a:srgbClr val="002060"/>
                </a:solidFill>
              </a:rPr>
              <a:t> чувствительны к эритромицину, левомицетину, стрептомицину, </a:t>
            </a:r>
            <a:r>
              <a:rPr lang="ru-RU" dirty="0" err="1">
                <a:solidFill>
                  <a:srgbClr val="002060"/>
                </a:solidFill>
              </a:rPr>
              <a:t>канамицину</a:t>
            </a:r>
            <a:r>
              <a:rPr lang="ru-RU" dirty="0">
                <a:solidFill>
                  <a:srgbClr val="002060"/>
                </a:solidFill>
              </a:rPr>
              <a:t>, малочувствительны к пенициллину, устойчивы к сульфаниламидам и </a:t>
            </a:r>
            <a:r>
              <a:rPr lang="ru-RU" dirty="0" err="1">
                <a:solidFill>
                  <a:srgbClr val="002060"/>
                </a:solidFill>
              </a:rPr>
              <a:t>триметаприму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66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птиц, как острая септицемия впервые была описана в США в 1902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Норгардом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Германии в 1908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Греве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зарегистрирован в США, Швеции, Великобритании, Японии, Австралии и других странах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38163" algn="just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7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 fontScale="77500" lnSpcReduction="20000"/>
          </a:bodyPr>
          <a:lstStyle/>
          <a:p>
            <a:pPr marL="0" indent="8048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 и источник инфекции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дикие и сельскохозяйственные животные и птицы, у которых помимо болезни возможно и носительство. Роль диких животных и птиц в распространении инфекции менее значима, однако установлено, что частота заражения птиц достигает 25-40% у голубей, 45-83% - у грачей и 90% - у ворон. Естественными резервуарами возбудителя часто оказываются свиньи, крупный рогатый скот, куры. Наибольшую эпидемиологическую опасность представляют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куры,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рогатый скот, свиньи и овцы, особенно бессимптомные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бактерионосители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Птицы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носители выделяют возбудителей в окружающую среду в течение длительного периода (несколько месяцев и даже лет).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4863" algn="just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48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людей и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бактерионосителей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менее значима. Длительность выделения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кампилобактеров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человека составляет 2-3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редких случаях может достигать 3 мес.</a:t>
            </a:r>
          </a:p>
        </p:txBody>
      </p:sp>
    </p:spTree>
    <p:extLst>
      <p:ext uri="{BB962C8B-B14F-4D97-AF65-F5344CB8AC3E}">
        <p14:creationId xmlns:p14="http://schemas.microsoft.com/office/powerpoint/2010/main" val="45547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6155141"/>
          </a:xfrm>
        </p:spPr>
        <p:txBody>
          <a:bodyPr>
            <a:normAutofit/>
          </a:bodyPr>
          <a:lstStyle/>
          <a:p>
            <a:pPr marL="0" indent="6270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передачи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фекально-оральный, основной путь передачи - пищевой (через мясные и молочные продукты, овощи, фрукты), с которым связано большинство групповых заболеваний и крупных вспышек. Наиболее часто пищевой путь передачи реализуется при употреблении в пищу недостаточно хорошо термически обработанных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цыплят-бройлеров. Заболевание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возникнуть при прямом контакте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птицей.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наступает также при употреблении недостаточно термически обработанного мяса, заражённого прижизненно или при разделке.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бактерий довольно часто выделяют из воды различных водоёмов. </a:t>
            </a:r>
          </a:p>
        </p:txBody>
      </p:sp>
    </p:spTree>
    <p:extLst>
      <p:ext uri="{BB962C8B-B14F-4D97-AF65-F5344CB8AC3E}">
        <p14:creationId xmlns:p14="http://schemas.microsoft.com/office/powerpoint/2010/main" val="3971524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5726587"/>
          </a:xfrm>
        </p:spPr>
        <p:txBody>
          <a:bodyPr>
            <a:normAutofit fontScale="77500" lnSpcReduction="20000"/>
          </a:bodyPr>
          <a:lstStyle/>
          <a:p>
            <a:pPr marL="0" indent="6270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фермах, предприятиях, перерабатывающих сырье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 в блоках общественного питания должны в полном объеме выдерживаться требования технологии,  требования санитарной культуры при переработке сырья животного происхождения.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комплексе мероприятий отводится осуществлению дератизации, дезинсекции и дезинфекции на животноводческих объектах, на перерабатывающих предприятиях, а также на предприятиях общественного питания. Отходы пищевых предприятий используются в корм животным, в случае контаминации 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могут стать одним из факторов в распространении и заражении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Кампилобактериоз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зооантропонозам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в домашних условиях в результате контакта с собакой, кошкой, имеющих признаки диареи, а также при содержании декоративных птиц. Большой риск заражения людей существует при употреблении воды из озер, рек, ручьев. Если они подвергаются загрязнению сбросами с животноводческих ферм, комплексов, предприятий перерабатывающих сырье животного происхождения.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098636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723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смывах с тушек кур, яиц, технологического оборудования, инвентаря убойного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яйцеобрабатываемого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цехов проводят остановку последних с дальнейшей тщательной механической и санитарной обработкой, дезинфекцией оборудования, включая холодильные камеры. При последующем микробиологическом контроле за проведенными мероприятиями (исследование смывов с оборудования и инвентаря)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быть обнаружены.</a:t>
            </a:r>
          </a:p>
          <a:p>
            <a:pPr marL="0" indent="723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выборочном бактериологическом контроле кур, подлежащих убою (в количестве 15-20 голов от партии), инфицированность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должна превышать 50%. При более высокой инфицированности куры, предназначенные для убоя, направляются на промышленную переработку.</a:t>
            </a:r>
          </a:p>
          <a:p>
            <a:pPr marL="0" indent="723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09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0252" y="291662"/>
            <a:ext cx="11477766" cy="66171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3175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убое и переработке с целью снижения уровня загрязнения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кампилобактерами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мяса кур необходимо: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соблюдать режимы очистки, дезинфекции тары и грузовиков по перевозке кур;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соблюдать гигиенические меры при отлове кур;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прекращать дачу кормов перед отправкой на убой;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цехах убоя для снижения уровня загрязнения воздуха улучшать вентиляцию в помещениях, где подвешиваются тушки кур;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улучшения санитарного состояния тушек и воды в ванну для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шпарки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добавлять 40 мг/л соляной кислоты;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обрабатывать тушки кур после снятия пера и потрошения (снаружи и внутри) аэрозолем воды в течение 15 сек, охлаждение тушек в воде с содержанием активного хлора 10-20 мг/л;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обрабатывать тушки кур перед охлаждением 1-2%-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молочной кислоты при рН 2,0;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ежедневную и междусменную очистку, мойку и дезинфекцию помещений и оборудования цехов убоя и переработки кур;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неукоснительно соблюдать правила личной гигиены работниками цехов.</a:t>
            </a: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незначительный, так как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редко; летальность при данной болезни составляет 15-90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13" y="2806234"/>
            <a:ext cx="3257830" cy="36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134471"/>
            <a:ext cx="11846859" cy="803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возбудителей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1358152"/>
            <a:ext cx="11228294" cy="5701553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galinarum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zymogenes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внешнему виду в мазках из пораженных органов птиц микроорганизмы – короткие и длинные грамположительно окрашивающиеся нити, состоящие из кокков, обнаруживают капсулу вокруг всей кокковой цепочки. В мазках из культур, выращенных на жидких питательных средах, видны длинные цепочки, а в мазках с твердых питательных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 -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диплококки и короткие цепочки по 6-8 кокков. Хорошо растет на многих питательных средах, образует токсин, растворяющий эритроциты и лейкоциты. 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вырастают мелкие округлые серовато-белые колонии. Рост в бульоне в виде хлопьев. Молоко не свертывается, индол не образуется, желатина и свернутая кровяная сыворотка не разжижаются; ферментирует с образованием кислоты глюкозу, фруктозу, лактозу, левулезу, мальтозу, декстрин, крахмал, салицин. На картофеле рост отсутствует. </a:t>
            </a:r>
          </a:p>
        </p:txBody>
      </p:sp>
    </p:spTree>
    <p:extLst>
      <p:ext uri="{BB962C8B-B14F-4D97-AF65-F5344CB8AC3E}">
        <p14:creationId xmlns:p14="http://schemas.microsoft.com/office/powerpoint/2010/main" val="18158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достаточно устойчив во внешней среде и на различных объектах сохраняется до 3-4 месяцев, в помете при нормальной влажности до 7-8 месяцев. Стрептококки погибают при температуре 80°С через 5 минут, при действии 2%-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эмульсий карболовой кислоты, лизола, креолина -через 2-3 минуты. При подкожном, внутримышечном и внутрибрюшинном заражении возбудитель патогенен для голубей, уток, индеек, кроликов, мышей и ягнят.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6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Эпизоотологические данные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болеют чаще куры, цыплята, а также утки, гуси, индейки, фазаны, голуби и канарейки, болеет и человек. Источником возбудителя инфекции является больная птица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стрептококконосители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выделяющие возбудителя с выдыхаемым воздухом, пометом и экссудатом из глаз. Входными воротами для возбудителя служат слизистые оболочки органов дыхания, пищеварительного тракта, а также травмы кожи. Возможен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трансовариальный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путь заражения. Переболевшая птица является носителем возбудителя. Болезнь у птиц часто протекает в виде смешанной инфекции с респираторным микоплазмозом, инфекционным бронхитом и ларинготрахеитом,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стафиллококкозом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специалисты отмечают зимне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подъем эпизоотии. Заболеваемость у птиц составляет -10-60 %, летальность доходит до 20-50%.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 fontScale="700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 нескольких часов до 6 дней. Течение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может быть молниеносным, острым и хроническим.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молниеносном течении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не проявляются, больная птица погибает через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12-24 часа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остром течении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протекает в виде выраженной депрессии, понижения аппетита, цианозом кожных образований головы, гиперемией слизистой оболочки глотки, отсутствие яйцекладки, поносом,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взъерошивания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перьев, конъюнктивитом, склеивания экссудатом век глаз, сонливого состояния в течение нескольких часов, истощением. Острое течение болезни у птиц продолжается от 5 до 7 дней.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хроническом течении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кур отмечают локальные поражения: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пододерматиты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мякишей конечностей, воспаление суставов, воспаление и опухание бородок, парезы, катар верхних дыхательных путей, нарушение функции кишечника, уменьшение аппетита, истощение, полная потеря яйценоскости. У кур и индеек часто отмечают случаи эндокардита. У голубей теряется способность летать, возникает одышка, ринит. У уток – массовые конъюнктивиты, артриты, депрессия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7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отмечают цианоз видимых слизистых оболочек и кожи, отек и кровоизлияния в подкожной клетчатке, мышцах. Находим серозно-фибринозный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плевроперитонит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перигепатит,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аэросаккулит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Частый признак –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субэпикардиальные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также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миокардиальные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кровоизлияния. Печень отечная, под капсулой мелкие точечные кровоизлияния, зернистая и жировая дистрофия печени, миллиардные очаги некроза в ней, селезенка увеличена в объеме. Застойная гиперемия и отек легких. Застойная гиперемия, зернистая дистрофия и серозный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почек. Катарально-геморрагический энтерит. Серозно-фибринозный перитонит, перикардит. Застойная гиперемия тимуса и яичника с деформацией фолликулов и кровоизлияниями в них. В продуктивный период у женских особей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оварит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сальпингит. В пораженных суставах находят серозно-фибринозные или фибринозно-казеозные отложения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2540</Words>
  <Application>Microsoft Office PowerPoint</Application>
  <PresentationFormat>Широкоэкранный</PresentationFormat>
  <Paragraphs>79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Times New Roman</vt:lpstr>
      <vt:lpstr>Тема Office</vt:lpstr>
      <vt:lpstr>Стрептококкоз, кампилобактериоз птиц</vt:lpstr>
      <vt:lpstr>Презентация PowerPoint</vt:lpstr>
      <vt:lpstr>Историческая справка </vt:lpstr>
      <vt:lpstr>Презентация PowerPoint</vt:lpstr>
      <vt:lpstr>Свойства возбудителей</vt:lpstr>
      <vt:lpstr>Устойчивость</vt:lpstr>
      <vt:lpstr>Эпизоотологические данные</vt:lpstr>
      <vt:lpstr>Клинические признаки </vt:lpstr>
      <vt:lpstr>Патологоанатомические изменения</vt:lpstr>
      <vt:lpstr>Диагноз</vt:lpstr>
      <vt:lpstr>Лечение</vt:lpstr>
      <vt:lpstr>Профилактика и меры борьбы </vt:lpstr>
      <vt:lpstr>Презентация PowerPoint</vt:lpstr>
      <vt:lpstr>Презентация PowerPoint</vt:lpstr>
      <vt:lpstr>Презентация PowerPoint</vt:lpstr>
      <vt:lpstr>Историческая справка</vt:lpstr>
      <vt:lpstr>Презентация PowerPoint</vt:lpstr>
      <vt:lpstr>Морфологические свойства</vt:lpstr>
      <vt:lpstr>Устойчивость</vt:lpstr>
      <vt:lpstr>Эпизоотологические данные</vt:lpstr>
      <vt:lpstr>Клинические признаки</vt:lpstr>
      <vt:lpstr>Патоморфология</vt:lpstr>
      <vt:lpstr>Диагностика</vt:lpstr>
      <vt:lpstr>Лечение и профилактика</vt:lpstr>
      <vt:lpstr>Кампилоактериоз</vt:lpstr>
      <vt:lpstr>Клинические признаки</vt:lpstr>
      <vt:lpstr>Презентация PowerPoint</vt:lpstr>
      <vt:lpstr>Презентация PowerPoint</vt:lpstr>
      <vt:lpstr>Устойчивость</vt:lpstr>
      <vt:lpstr>Презентация PowerPoint</vt:lpstr>
      <vt:lpstr>Презентация PowerPoint</vt:lpstr>
      <vt:lpstr>Презентация PowerPoint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Стрептококкоз, кампилобактериоз птиц</dc:title>
  <dc:creator>Елена Светлакова</dc:creator>
  <cp:lastModifiedBy>Home</cp:lastModifiedBy>
  <cp:revision>17</cp:revision>
  <dcterms:created xsi:type="dcterms:W3CDTF">2021-02-14T13:14:42Z</dcterms:created>
  <dcterms:modified xsi:type="dcterms:W3CDTF">2022-02-17T11:15:43Z</dcterms:modified>
</cp:coreProperties>
</file>